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1968" y="-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23.10.2023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81225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1" y="3535680"/>
            <a:ext cx="5265669" cy="1463040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8831580" y="316992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7</cp:revision>
  <dcterms:created xsi:type="dcterms:W3CDTF">2023-06-07T09:02:26Z</dcterms:created>
  <dcterms:modified xsi:type="dcterms:W3CDTF">2023-10-30T23:28:57Z</dcterms:modified>
</cp:coreProperties>
</file>